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1F9F0-ED49-4732-9374-E72BDEFEC873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B25BB-49FD-41B2-91D2-866E7012B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31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B25BB-49FD-41B2-91D2-866E7012BD3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99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B25BB-49FD-41B2-91D2-866E7012BD3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22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B25BB-49FD-41B2-91D2-866E7012BD3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168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Recap key points on home invasion prevention. Invite feedback to audience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B25BB-49FD-41B2-91D2-866E7012BD3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08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T" dirty="0"/>
              <a:t>Your Safety &amp; Security-home invasion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T" dirty="0"/>
              <a:t>A Top Priority </a:t>
            </a:r>
          </a:p>
          <a:p>
            <a:r>
              <a:rPr lang="en-TT" dirty="0"/>
              <a:t>Carlos Neptune &amp; Keith </a:t>
            </a:r>
            <a:r>
              <a:rPr lang="en-TT" dirty="0" err="1"/>
              <a:t>Samaru</a:t>
            </a:r>
            <a:r>
              <a:rPr lang="en-TT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846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Media and Online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Caution against sharing vacation plans or personal information on social media.</a:t>
            </a:r>
          </a:p>
          <a:p>
            <a:r>
              <a:rPr lang="en-GB" dirty="0"/>
              <a:t>the risks of oversharing and its potential impact on home security</a:t>
            </a:r>
          </a:p>
        </p:txBody>
      </p:sp>
    </p:spTree>
    <p:extLst>
      <p:ext uri="{BB962C8B-B14F-4D97-AF65-F5344CB8AC3E}">
        <p14:creationId xmlns:p14="http://schemas.microsoft.com/office/powerpoint/2010/main" val="19431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Preparedness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Develop a family emergency plan, including escape routes and a designated meeting place.</a:t>
            </a:r>
          </a:p>
          <a:p>
            <a:r>
              <a:rPr lang="en-GB" dirty="0"/>
              <a:t>how to use emergency communication systems and when to contact the authorities</a:t>
            </a:r>
          </a:p>
        </p:txBody>
      </p:sp>
    </p:spTree>
    <p:extLst>
      <p:ext uri="{BB962C8B-B14F-4D97-AF65-F5344CB8AC3E}">
        <p14:creationId xmlns:p14="http://schemas.microsoft.com/office/powerpoint/2010/main" val="119223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 Invasion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the importance of personal safety over property</a:t>
            </a:r>
          </a:p>
          <a:p>
            <a:r>
              <a:rPr lang="en-GB" dirty="0"/>
              <a:t>strategies for dealing with a home </a:t>
            </a:r>
            <a:r>
              <a:rPr lang="en-GB" dirty="0" smtClean="0"/>
              <a:t>invasion </a:t>
            </a:r>
            <a:endParaRPr lang="en-GB" dirty="0"/>
          </a:p>
          <a:p>
            <a:r>
              <a:rPr lang="en-GB" dirty="0"/>
              <a:t> safe room and calling 911.</a:t>
            </a:r>
          </a:p>
        </p:txBody>
      </p:sp>
    </p:spTree>
    <p:extLst>
      <p:ext uri="{BB962C8B-B14F-4D97-AF65-F5344CB8AC3E}">
        <p14:creationId xmlns:p14="http://schemas.microsoft.com/office/powerpoint/2010/main" val="342214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64442C-3FD5-D291-0FE0-A58E28EA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6" t="19770" r="54569" b="44368"/>
          <a:stretch/>
        </p:blipFill>
        <p:spPr>
          <a:xfrm>
            <a:off x="3237186" y="1923393"/>
            <a:ext cx="5496911" cy="4083419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257859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740CBC-FA74-1652-F9A8-B45EF46E7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5" t="23142" r="50000" b="47433"/>
          <a:stretch/>
        </p:blipFill>
        <p:spPr>
          <a:xfrm>
            <a:off x="598394" y="1156138"/>
            <a:ext cx="10900217" cy="4855779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672" y="268712"/>
            <a:ext cx="10364451" cy="1596177"/>
          </a:xfrm>
          <a:effectLst>
            <a:reflection blurRad="6350" stA="50000" endA="300" endPos="55500" dist="508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/>
          <a:lstStyle/>
          <a:p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Introduction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09297" y="1716946"/>
            <a:ext cx="10363826" cy="3424107"/>
          </a:xfrm>
        </p:spPr>
        <p:txBody>
          <a:bodyPr/>
          <a:lstStyle/>
          <a:p>
            <a:pPr algn="just"/>
            <a:r>
              <a:rPr lang="en-GB" sz="28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 invasion has increased in T&amp;T. it can happen to anyone, and the results can lead to physical and emotional hurt/</a:t>
            </a:r>
            <a:r>
              <a:rPr lang="en-GB" sz="28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STRESS</a:t>
            </a:r>
            <a:r>
              <a:rPr lang="en-GB" sz="28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GB" sz="28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“Your home is your castle” It is therefore very important to create a safe and secure environment for you and your family.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31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35700-3C55-D122-9B7F-779BBFAA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/>
              <a:t>UNDERSTANDING HOME INVASION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552F72-B36F-397B-BB80-28316957104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en-TT" sz="2000" b="1" dirty="0"/>
              <a:t>Home invasion is an American term which can be defined as unlawfully breaking and entering into a building or home while the LEGAL occupants are inside </a:t>
            </a:r>
          </a:p>
          <a:p>
            <a:pPr algn="just"/>
            <a:r>
              <a:rPr lang="en-TT" sz="2000" b="1" dirty="0"/>
              <a:t>In T&amp;T While we use the term “HI”, This is not on our law books therefore the crimes are usually covered under the larceny act such as burglary etc.</a:t>
            </a:r>
          </a:p>
          <a:p>
            <a:pPr algn="just"/>
            <a:r>
              <a:rPr lang="en-TT" sz="2000" b="1" dirty="0"/>
              <a:t>Home invasion can lead to  serious hurt such as rape, assault, injury, and even death</a:t>
            </a:r>
            <a:endParaRPr lang="en-GB" sz="2000" b="1" dirty="0"/>
          </a:p>
          <a:p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125522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06BF76-4132-D2F1-B17D-96DFB7BE2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6" t="18851" r="54742" b="43755"/>
          <a:stretch/>
        </p:blipFill>
        <p:spPr>
          <a:xfrm>
            <a:off x="7767144" y="2993952"/>
            <a:ext cx="3373821" cy="256452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/>
              <a:t>Security mind-set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42289" y="2061156"/>
            <a:ext cx="4656083" cy="3424107"/>
          </a:xfrm>
        </p:spPr>
        <p:txBody>
          <a:bodyPr>
            <a:normAutofit fontScale="92500"/>
          </a:bodyPr>
          <a:lstStyle/>
          <a:p>
            <a:r>
              <a:rPr lang="en-TT" sz="2400" dirty="0"/>
              <a:t>Discuss with your family a security plan for your home as it relates to Home invasion </a:t>
            </a:r>
          </a:p>
          <a:p>
            <a:endParaRPr lang="en-TT" sz="2400" dirty="0"/>
          </a:p>
          <a:p>
            <a:endParaRPr lang="en-TT" sz="2400" dirty="0"/>
          </a:p>
          <a:p>
            <a:r>
              <a:rPr lang="en-TT" sz="2400" dirty="0"/>
              <a:t>Remove expensive items from the public view 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EE9366-6CDF-EC20-F997-ACBF047FB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4" t="19770" r="54310" b="46513"/>
          <a:stretch/>
        </p:blipFill>
        <p:spPr>
          <a:xfrm>
            <a:off x="584374" y="2069042"/>
            <a:ext cx="2757915" cy="18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2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E9A3125-4369-8C10-9ECB-64FE93883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7" t="19908" r="52974" b="43157"/>
          <a:stretch/>
        </p:blipFill>
        <p:spPr>
          <a:xfrm>
            <a:off x="0" y="1"/>
            <a:ext cx="12191999" cy="6817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735796-F051-286E-5BA3-D2B8ECED2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59" t="19661" r="54397" b="42950"/>
          <a:stretch/>
        </p:blipFill>
        <p:spPr>
          <a:xfrm>
            <a:off x="519807" y="2869184"/>
            <a:ext cx="2222263" cy="1596177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243" y="758644"/>
            <a:ext cx="10364451" cy="1399469"/>
          </a:xfrm>
        </p:spPr>
        <p:txBody>
          <a:bodyPr/>
          <a:lstStyle/>
          <a:p>
            <a:r>
              <a:rPr lang="en-TT" dirty="0"/>
              <a:t>Strengthening perimeter security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8EDA6A-0207-90B0-B20A-F23C969763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31" t="19617" r="59741" b="43448"/>
          <a:stretch/>
        </p:blipFill>
        <p:spPr>
          <a:xfrm>
            <a:off x="4160769" y="2811399"/>
            <a:ext cx="1453529" cy="174278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1962D0-D434-50D6-24E6-49B6309223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1" t="19026" r="53106" b="44038"/>
          <a:stretch/>
        </p:blipFill>
        <p:spPr>
          <a:xfrm>
            <a:off x="5198114" y="5360329"/>
            <a:ext cx="1795769" cy="12084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56F101-0DDF-055E-5E45-4D52B592F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7000"/>
          </a:blip>
          <a:srcRect l="21465" t="21993" r="57947" b="43525"/>
          <a:stretch/>
        </p:blipFill>
        <p:spPr>
          <a:xfrm>
            <a:off x="7022761" y="2800745"/>
            <a:ext cx="1849849" cy="1742789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68055F4A-FCF2-3DB5-7816-C26B78F39E41}"/>
              </a:ext>
            </a:extLst>
          </p:cNvPr>
          <p:cNvSpPr/>
          <p:nvPr/>
        </p:nvSpPr>
        <p:spPr>
          <a:xfrm>
            <a:off x="2742070" y="3504119"/>
            <a:ext cx="765226" cy="30480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A08E066B-90CD-7DF9-2BF0-E90E38C02879}"/>
              </a:ext>
            </a:extLst>
          </p:cNvPr>
          <p:cNvSpPr/>
          <p:nvPr/>
        </p:nvSpPr>
        <p:spPr>
          <a:xfrm>
            <a:off x="3359069" y="6111155"/>
            <a:ext cx="765226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A63D28FC-03F9-0F07-E7D2-6EBE1B8798C9}"/>
              </a:ext>
            </a:extLst>
          </p:cNvPr>
          <p:cNvSpPr/>
          <p:nvPr/>
        </p:nvSpPr>
        <p:spPr>
          <a:xfrm>
            <a:off x="8107384" y="2674813"/>
            <a:ext cx="765226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8A99DB-1E0B-5903-B735-4FC7003823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93" t="20383" r="52673" b="44460"/>
          <a:stretch/>
        </p:blipFill>
        <p:spPr>
          <a:xfrm>
            <a:off x="115731" y="3599322"/>
            <a:ext cx="2963563" cy="1888424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03808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E3A176-FBC8-68B4-CE64-C05EC7042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5" t="19311" r="55172" b="43142"/>
          <a:stretch/>
        </p:blipFill>
        <p:spPr>
          <a:xfrm>
            <a:off x="704193" y="0"/>
            <a:ext cx="10573407" cy="6635995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Outdoor Lighting and Landscaping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8791" y="4027726"/>
            <a:ext cx="10363826" cy="3424107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Adequate outdoor lighting helps deter criminals</a:t>
            </a:r>
          </a:p>
          <a:p>
            <a:r>
              <a:rPr lang="en-GB" b="1" dirty="0">
                <a:solidFill>
                  <a:schemeClr val="bg1"/>
                </a:solidFill>
              </a:rPr>
              <a:t>Install motion-activated lights in strategic areas</a:t>
            </a:r>
          </a:p>
          <a:p>
            <a:r>
              <a:rPr lang="en-GB" b="1" dirty="0">
                <a:solidFill>
                  <a:schemeClr val="bg1"/>
                </a:solidFill>
              </a:rPr>
              <a:t>Maintain well-trimmed bushes and trees near windows to eliminate hiding spots.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46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Alarm Systems and Surveillance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Install a reliable home security system with alarm monitoring</a:t>
            </a:r>
          </a:p>
          <a:p>
            <a:r>
              <a:rPr lang="en-GB" dirty="0"/>
              <a:t>Consider using surveillance cameras to deter criminals and aid in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219768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: Building Relationships with Neighbours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 form a strong community network where neighbours look out for each other</a:t>
            </a:r>
          </a:p>
          <a:p>
            <a:r>
              <a:rPr lang="en-GB" dirty="0"/>
              <a:t>Establish a neighbourhood watch program to promote safety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5121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Safe Habits and Daily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Lock all doors and windows, even when at home.</a:t>
            </a:r>
          </a:p>
          <a:p>
            <a:r>
              <a:rPr lang="en-GB" dirty="0"/>
              <a:t>Create the illusion of occupancy by using timers for lights and radios when away.</a:t>
            </a:r>
          </a:p>
          <a:p>
            <a:r>
              <a:rPr lang="en-TT" dirty="0"/>
              <a:t>Clear mail boxes </a:t>
            </a:r>
          </a:p>
          <a:p>
            <a:r>
              <a:rPr lang="en-TT" dirty="0"/>
              <a:t>Don’t put your name on your mail boxes </a:t>
            </a:r>
          </a:p>
          <a:p>
            <a:r>
              <a:rPr lang="en-TT" dirty="0"/>
              <a:t>Clearly illuminate your home numbers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675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701</TotalTime>
  <Words>395</Words>
  <Application>Microsoft Office PowerPoint</Application>
  <PresentationFormat>Widescreen</PresentationFormat>
  <Paragraphs>47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Tw Cen MT</vt:lpstr>
      <vt:lpstr>Droplet</vt:lpstr>
      <vt:lpstr>Your Safety &amp; Security-home invasion</vt:lpstr>
      <vt:lpstr>Introduction </vt:lpstr>
      <vt:lpstr>UNDERSTANDING HOME INVASION</vt:lpstr>
      <vt:lpstr>Security mind-set</vt:lpstr>
      <vt:lpstr>Strengthening perimeter security</vt:lpstr>
      <vt:lpstr>Outdoor Lighting and Landscaping</vt:lpstr>
      <vt:lpstr>Alarm Systems and Surveillance</vt:lpstr>
      <vt:lpstr>: Building Relationships with Neighbours</vt:lpstr>
      <vt:lpstr> Safe Habits and Daily Practices</vt:lpstr>
      <vt:lpstr>Social Media and Online Security</vt:lpstr>
      <vt:lpstr>Emergency Preparedness</vt:lpstr>
      <vt:lpstr>Home Invasion Response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Neptune</dc:creator>
  <cp:lastModifiedBy>Carlos Neptune</cp:lastModifiedBy>
  <cp:revision>19</cp:revision>
  <dcterms:created xsi:type="dcterms:W3CDTF">2023-05-26T18:20:56Z</dcterms:created>
  <dcterms:modified xsi:type="dcterms:W3CDTF">2023-06-01T15:18:28Z</dcterms:modified>
</cp:coreProperties>
</file>